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97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546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8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74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5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875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83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4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D2DCBA-81FC-4868-9258-AAD10F5723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F4291-8C7A-42AD-BB91-FB5DA04FE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os-ribnikar.edu.r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3CBE-1397-43D2-939A-B995DB9FD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Позивница</a:t>
            </a:r>
            <a:endParaRPr lang="en-US" dirty="0"/>
          </a:p>
        </p:txBody>
      </p:sp>
      <p:pic>
        <p:nvPicPr>
          <p:cNvPr id="5" name="Pevačka družina Rukovet - Tropar Svetom Savi (Official audio)">
            <a:hlinkClick r:id="" action="ppaction://media"/>
            <a:extLst>
              <a:ext uri="{FF2B5EF4-FFF2-40B4-BE49-F238E27FC236}">
                <a16:creationId xmlns:a16="http://schemas.microsoft.com/office/drawing/2014/main" id="{556BE246-F934-4090-BC6B-36E756519F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3891" y="5618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799759-0A6C-4323-9B9B-453A5EB8A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32" y="738467"/>
            <a:ext cx="2157517" cy="217595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91B58F-29DA-4878-8C61-6936A1D7F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40" y="871026"/>
            <a:ext cx="3844149" cy="514635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A10E6-FA90-40F3-A2FA-F7FB3261B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762" y="3260036"/>
            <a:ext cx="5776803" cy="2974638"/>
          </a:xfrm>
        </p:spPr>
        <p:txBody>
          <a:bodyPr>
            <a:normAutofit/>
          </a:bodyPr>
          <a:lstStyle/>
          <a:p>
            <a:endParaRPr lang="sr-Cyrl-RS" dirty="0"/>
          </a:p>
          <a:p>
            <a:r>
              <a:rPr lang="sr-Cyrl-RS" dirty="0">
                <a:cs typeface="AngsanaUPC" panose="02020603050405020304" pitchFamily="18" charset="-34"/>
              </a:rPr>
              <a:t>Поштовани,</a:t>
            </a:r>
          </a:p>
          <a:p>
            <a:r>
              <a:rPr lang="sr-Cyrl-RS" dirty="0">
                <a:cs typeface="AngsanaUPC" panose="02020603050405020304" pitchFamily="18" charset="-34"/>
              </a:rPr>
              <a:t> Позивамо Вас на школску славу Светог Саву.</a:t>
            </a:r>
          </a:p>
          <a:p>
            <a:r>
              <a:rPr lang="sr-Cyrl-RS" dirty="0">
                <a:cs typeface="AngsanaUPC" panose="02020603050405020304" pitchFamily="18" charset="-34"/>
              </a:rPr>
              <a:t>Свечана приредба са резањем славског колача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sr-Cyrl-RS" dirty="0">
                <a:cs typeface="AngsanaUPC" panose="02020603050405020304" pitchFamily="18" charset="-34"/>
              </a:rPr>
              <a:t>почиње у 12.00 часова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sr-Cyrl-RS" dirty="0">
                <a:cs typeface="AngsanaUPC" panose="02020603050405020304" pitchFamily="18" charset="-34"/>
              </a:rPr>
              <a:t>Добро дошли !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dirty="0"/>
          </a:p>
          <a:p>
            <a:endParaRPr lang="sr-Cyrl-RS" dirty="0"/>
          </a:p>
          <a:p>
            <a:endParaRPr lang="en-U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0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6000" advTm="8000">
        <p15:prstTrans prst="curtains"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A50549-D8A8-4C55-B101-3D32BB7C41C0}"/>
              </a:ext>
            </a:extLst>
          </p:cNvPr>
          <p:cNvSpPr txBox="1"/>
          <p:nvPr/>
        </p:nvSpPr>
        <p:spPr>
          <a:xfrm>
            <a:off x="781236" y="292963"/>
            <a:ext cx="1064432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</a:t>
            </a:r>
            <a:r>
              <a:rPr lang="ru-RU" sz="1100" dirty="0">
                <a:cs typeface="AngsanaUPC" panose="02020603050405020304" pitchFamily="18" charset="-34"/>
              </a:rPr>
              <a:t>СВЕТИ САВА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У СУСРЕТ ШКОЛСКОЈ СЛАВИ – СВЕТОМЕ САВИ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Огледна основна школа „Владислав Рибникар“</a:t>
            </a:r>
          </a:p>
          <a:p>
            <a:r>
              <a:rPr lang="ru-RU" sz="1100" dirty="0">
                <a:cs typeface="AngsanaUPC" panose="02020603050405020304" pitchFamily="18" charset="-34"/>
              </a:rPr>
              <a:t>Краља Милутина 10 и Светозара Марковића 31</a:t>
            </a:r>
          </a:p>
          <a:p>
            <a:r>
              <a:rPr lang="ru-RU" sz="1100" dirty="0">
                <a:cs typeface="AngsanaUPC" panose="02020603050405020304" pitchFamily="18" charset="-34"/>
              </a:rPr>
              <a:t>позива вас на свечану приредбу која ће се одржати</a:t>
            </a:r>
          </a:p>
          <a:p>
            <a:r>
              <a:rPr lang="ru-RU" sz="1100" dirty="0">
                <a:cs typeface="AngsanaUPC" panose="02020603050405020304" pitchFamily="18" charset="-34"/>
              </a:rPr>
              <a:t>27.12.2026. године у 12.00 часова.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Окупљамо се у духу Светосавља, сећања и одговорности,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да бисмо подсетили на улогу Светог Саве као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утемељивача српског школства и образовно-васпитног система,</a:t>
            </a:r>
          </a:p>
          <a:p>
            <a:r>
              <a:rPr lang="ru-RU" sz="1100" dirty="0">
                <a:cs typeface="AngsanaUPC" panose="02020603050405020304" pitchFamily="18" charset="-34"/>
              </a:rPr>
              <a:t>али и на вредности које нас и данас обавезују —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бригу о детету, човекољубље, заједништво и моралну снагу заједнице родитеља, деце и школе.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Кроз програм ученици ће осветлити Савин пут, његове вредности – знање, доброту, слогу и човекољубље –</a:t>
            </a:r>
          </a:p>
          <a:p>
            <a:r>
              <a:rPr lang="ru-RU" sz="1100" dirty="0">
                <a:cs typeface="AngsanaUPC" panose="02020603050405020304" pitchFamily="18" charset="-34"/>
              </a:rPr>
              <a:t>као и питање ко су данас наследници Светог Саве у нашим школама:</a:t>
            </a:r>
          </a:p>
          <a:p>
            <a:r>
              <a:rPr lang="ru-RU" sz="1100" dirty="0">
                <a:cs typeface="AngsanaUPC" panose="02020603050405020304" pitchFamily="18" charset="-34"/>
              </a:rPr>
              <a:t>ученици, учитељи и наставници у сарадњи са родитељима који свакодневно негују исте те вредности.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На ову свечаност позвани су ученици, родитељи,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родитељи деце која су трагично изгубила живот у школи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ru-RU" sz="1100" dirty="0">
                <a:cs typeface="AngsanaUPC" panose="02020603050405020304" pitchFamily="18" charset="-34"/>
              </a:rPr>
              <a:t> родитељи преживеле деце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и запослени школе, као и наставници који су завршили свој радни век у нашој школи,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сарадници школе, и представници Министарства просвете, Српске православне цркве,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града и локалне самоуправе, Школске управе, Института за ментално здравље,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Друштва психолога Србије, представници Француске амбасаде и Француског института у Србији,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као и представници МУП Србије, Полицијске станице Врачар.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Својим присуством заједно ћемо посведочити да је школа живо место знања, васпитања и брижности о деци,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sz="1100" dirty="0">
                <a:cs typeface="AngsanaUPC" panose="02020603050405020304" pitchFamily="18" charset="-34"/>
              </a:rPr>
              <a:t>утемељено на светосавским вредностима.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Ово окупљање носи у себи радост заједништва и тишину сећања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sr-Cyrl-RS" sz="1100" dirty="0">
                <a:cs typeface="AngsanaUPC" panose="02020603050405020304" pitchFamily="18" charset="-34"/>
              </a:rPr>
              <a:t>с</a:t>
            </a:r>
            <a:r>
              <a:rPr lang="ru-RU" sz="1100" dirty="0">
                <a:cs typeface="AngsanaUPC" panose="02020603050405020304" pitchFamily="18" charset="-34"/>
              </a:rPr>
              <a:t>а дубоким поштовањем према болу који остаје део историје наше школе, који не заборављамо.</a:t>
            </a:r>
          </a:p>
          <a:p>
            <a:r>
              <a:rPr lang="ru-RU" sz="1100" dirty="0">
                <a:cs typeface="AngsanaUPC" panose="02020603050405020304" pitchFamily="18" charset="-34"/>
              </a:rPr>
              <a:t>Окупљамо се да бисмо потврдили да је школа место где се чувају успомене, негује и сноси одговорност и гради радосна будућност у којој је дете у средишту сваке брижности.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Радујемо се тихо, молитвено, достојанствено и заједно,</a:t>
            </a:r>
          </a:p>
          <a:p>
            <a:r>
              <a:rPr lang="ru-RU" sz="1100" dirty="0">
                <a:cs typeface="AngsanaUPC" panose="02020603050405020304" pitchFamily="18" charset="-34"/>
              </a:rPr>
              <a:t>у духу Светосавља.</a:t>
            </a:r>
          </a:p>
          <a:p>
            <a:endParaRPr lang="ru-RU" sz="1100" dirty="0">
              <a:cs typeface="AngsanaUPC" panose="02020603050405020304" pitchFamily="18" charset="-34"/>
            </a:endParaRPr>
          </a:p>
          <a:p>
            <a:r>
              <a:rPr lang="ru-RU" sz="1100" dirty="0">
                <a:cs typeface="AngsanaUPC" panose="02020603050405020304" pitchFamily="18" charset="-34"/>
              </a:rPr>
              <a:t>Колектив ООШ „Владислав Рибникар“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8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Tm="30000">
        <p15:prstTrans prst="drape"/>
      </p:transition>
    </mc:Choice>
    <mc:Fallback xmlns="">
      <p:transition spd="slow" advTm="3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35D6-2B9F-4609-8D9C-92D64CA7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Школска слава Свети Сава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C6F2951-77AA-4F6B-9DE8-A1BA27A86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44" y="427939"/>
            <a:ext cx="2322512" cy="351660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B58C65-23A7-4DDD-910F-B52D15125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8" y="427939"/>
            <a:ext cx="4602394" cy="3361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BBD974-91C2-43BE-976E-DD9A3C633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92" y="427939"/>
            <a:ext cx="4704215" cy="33611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9F07B1-1BFC-4DF9-9D1E-6BFCC67D1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4" y="3789123"/>
            <a:ext cx="5456414" cy="26409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204A95-782E-411B-BD42-F644EB783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859" y="3789123"/>
            <a:ext cx="5804348" cy="26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0" advTm="5000">
        <p:wheel spokes="1"/>
      </p:transition>
    </mc:Choice>
    <mc:Fallback xmlns="">
      <p:transition spd="slow" advTm="5000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EC81-92E1-4B9F-AFCE-7F8281F5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3" y="685754"/>
            <a:ext cx="7563079" cy="954548"/>
          </a:xfrm>
        </p:spPr>
        <p:txBody>
          <a:bodyPr/>
          <a:lstStyle/>
          <a:p>
            <a:r>
              <a:rPr lang="sr-Cyrl-RS" dirty="0"/>
              <a:t>Срдачан поздрав 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7BA41-B642-4B1F-A723-CF1B5F64E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103" y="5091756"/>
            <a:ext cx="8158690" cy="95454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https://os-ribnikar.edu.rs/</a:t>
            </a:r>
            <a:r>
              <a:rPr lang="sr-Cyrl-RS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B6FDC-8A7E-4C34-B445-E2A6C2D33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" y="2276063"/>
            <a:ext cx="10031896" cy="26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37000">
        <p:plus/>
      </p:transition>
    </mc:Choice>
    <mc:Fallback xmlns="">
      <p:transition spd="slow" advClick="0" advTm="37000">
        <p:plus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368</Words>
  <Application>Microsoft Office PowerPoint</Application>
  <PresentationFormat>Widescreen</PresentationFormat>
  <Paragraphs>43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AngsanaUPC</vt:lpstr>
      <vt:lpstr>Arial</vt:lpstr>
      <vt:lpstr>Garamond</vt:lpstr>
      <vt:lpstr>Organic</vt:lpstr>
      <vt:lpstr>Позивница</vt:lpstr>
      <vt:lpstr>PowerPoint Presentation</vt:lpstr>
      <vt:lpstr>PowerPoint Presentation</vt:lpstr>
      <vt:lpstr>Школска слава Свети Сава</vt:lpstr>
      <vt:lpstr>Срдачан поздрав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Позивница</dc:title>
  <dc:creator>Korisnik</dc:creator>
  <cp:lastModifiedBy>direktor@os-ribnikar.edu.rs</cp:lastModifiedBy>
  <cp:revision>33</cp:revision>
  <dcterms:created xsi:type="dcterms:W3CDTF">2024-01-26T15:22:15Z</dcterms:created>
  <dcterms:modified xsi:type="dcterms:W3CDTF">2026-01-26T11:36:16Z</dcterms:modified>
</cp:coreProperties>
</file>